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599525" cy="28800425"/>
  <p:notesSz cx="6858000" cy="9144000"/>
  <p:defaultTextStyle>
    <a:defPPr>
      <a:defRPr lang="en-US"/>
    </a:defPPr>
    <a:lvl1pPr marL="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476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9CE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7" d="100"/>
          <a:sy n="17" d="100"/>
        </p:scale>
        <p:origin x="1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965" y="4713405"/>
            <a:ext cx="18359596" cy="10026815"/>
          </a:xfrm>
        </p:spPr>
        <p:txBody>
          <a:bodyPr anchor="b"/>
          <a:lstStyle>
            <a:lvl1pPr algn="ctr">
              <a:defRPr sz="141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9941" y="15126892"/>
            <a:ext cx="16199644" cy="6953434"/>
          </a:xfrm>
        </p:spPr>
        <p:txBody>
          <a:bodyPr/>
          <a:lstStyle>
            <a:lvl1pPr marL="0" indent="0" algn="ctr">
              <a:buNone/>
              <a:defRPr sz="5669"/>
            </a:lvl1pPr>
            <a:lvl2pPr marL="1079998" indent="0" algn="ctr">
              <a:buNone/>
              <a:defRPr sz="4724"/>
            </a:lvl2pPr>
            <a:lvl3pPr marL="2159996" indent="0" algn="ctr">
              <a:buNone/>
              <a:defRPr sz="4252"/>
            </a:lvl3pPr>
            <a:lvl4pPr marL="3239994" indent="0" algn="ctr">
              <a:buNone/>
              <a:defRPr sz="3780"/>
            </a:lvl4pPr>
            <a:lvl5pPr marL="4319991" indent="0" algn="ctr">
              <a:buNone/>
              <a:defRPr sz="3780"/>
            </a:lvl5pPr>
            <a:lvl6pPr marL="5399989" indent="0" algn="ctr">
              <a:buNone/>
              <a:defRPr sz="3780"/>
            </a:lvl6pPr>
            <a:lvl7pPr marL="6479987" indent="0" algn="ctr">
              <a:buNone/>
              <a:defRPr sz="3780"/>
            </a:lvl7pPr>
            <a:lvl8pPr marL="7559985" indent="0" algn="ctr">
              <a:buNone/>
              <a:defRPr sz="3780"/>
            </a:lvl8pPr>
            <a:lvl9pPr marL="8639983" indent="0" algn="ctr">
              <a:buNone/>
              <a:defRPr sz="37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0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856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457161" y="1533356"/>
            <a:ext cx="4657398" cy="24407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968" y="1533356"/>
            <a:ext cx="13702199" cy="24407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9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49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719" y="7180114"/>
            <a:ext cx="18629590" cy="11980175"/>
          </a:xfrm>
        </p:spPr>
        <p:txBody>
          <a:bodyPr anchor="b"/>
          <a:lstStyle>
            <a:lvl1pPr>
              <a:defRPr sz="141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719" y="19273626"/>
            <a:ext cx="18629590" cy="6300091"/>
          </a:xfrm>
        </p:spPr>
        <p:txBody>
          <a:bodyPr/>
          <a:lstStyle>
            <a:lvl1pPr marL="0" indent="0">
              <a:buNone/>
              <a:defRPr sz="5669">
                <a:solidFill>
                  <a:schemeClr val="tx1"/>
                </a:solidFill>
              </a:defRPr>
            </a:lvl1pPr>
            <a:lvl2pPr marL="1079998" indent="0">
              <a:buNone/>
              <a:defRPr sz="4724">
                <a:solidFill>
                  <a:schemeClr val="tx1">
                    <a:tint val="75000"/>
                  </a:schemeClr>
                </a:solidFill>
              </a:defRPr>
            </a:lvl2pPr>
            <a:lvl3pPr marL="2159996" indent="0">
              <a:buNone/>
              <a:defRPr sz="4252">
                <a:solidFill>
                  <a:schemeClr val="tx1">
                    <a:tint val="75000"/>
                  </a:schemeClr>
                </a:solidFill>
              </a:defRPr>
            </a:lvl3pPr>
            <a:lvl4pPr marL="3239994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4pPr>
            <a:lvl5pPr marL="4319991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5pPr>
            <a:lvl6pPr marL="5399989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6pPr>
            <a:lvl7pPr marL="6479987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7pPr>
            <a:lvl8pPr marL="7559985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8pPr>
            <a:lvl9pPr marL="8639983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8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967" y="7666780"/>
            <a:ext cx="9179798" cy="18273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34760" y="7666780"/>
            <a:ext cx="9179798" cy="182736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533362"/>
            <a:ext cx="18629590" cy="5566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783" y="7060106"/>
            <a:ext cx="9137610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7783" y="10520155"/>
            <a:ext cx="9137610" cy="154735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934761" y="7060106"/>
            <a:ext cx="9182611" cy="3460049"/>
          </a:xfrm>
        </p:spPr>
        <p:txBody>
          <a:bodyPr anchor="b"/>
          <a:lstStyle>
            <a:lvl1pPr marL="0" indent="0">
              <a:buNone/>
              <a:defRPr sz="5669" b="1"/>
            </a:lvl1pPr>
            <a:lvl2pPr marL="1079998" indent="0">
              <a:buNone/>
              <a:defRPr sz="4724" b="1"/>
            </a:lvl2pPr>
            <a:lvl3pPr marL="2159996" indent="0">
              <a:buNone/>
              <a:defRPr sz="4252" b="1"/>
            </a:lvl3pPr>
            <a:lvl4pPr marL="3239994" indent="0">
              <a:buNone/>
              <a:defRPr sz="3780" b="1"/>
            </a:lvl4pPr>
            <a:lvl5pPr marL="4319991" indent="0">
              <a:buNone/>
              <a:defRPr sz="3780" b="1"/>
            </a:lvl5pPr>
            <a:lvl6pPr marL="5399989" indent="0">
              <a:buNone/>
              <a:defRPr sz="3780" b="1"/>
            </a:lvl6pPr>
            <a:lvl7pPr marL="6479987" indent="0">
              <a:buNone/>
              <a:defRPr sz="3780" b="1"/>
            </a:lvl7pPr>
            <a:lvl8pPr marL="7559985" indent="0">
              <a:buNone/>
              <a:defRPr sz="3780" b="1"/>
            </a:lvl8pPr>
            <a:lvl9pPr marL="8639983" indent="0">
              <a:buNone/>
              <a:defRPr sz="37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934761" y="10520155"/>
            <a:ext cx="9182611" cy="1547356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6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42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94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82611" y="4146734"/>
            <a:ext cx="10934760" cy="20466969"/>
          </a:xfrm>
        </p:spPr>
        <p:txBody>
          <a:bodyPr/>
          <a:lstStyle>
            <a:lvl1pPr>
              <a:defRPr sz="7559"/>
            </a:lvl1pPr>
            <a:lvl2pPr>
              <a:defRPr sz="6614"/>
            </a:lvl2pPr>
            <a:lvl3pPr>
              <a:defRPr sz="5669"/>
            </a:lvl3pPr>
            <a:lvl4pPr>
              <a:defRPr sz="4724"/>
            </a:lvl4pPr>
            <a:lvl5pPr>
              <a:defRPr sz="4724"/>
            </a:lvl5pPr>
            <a:lvl6pPr>
              <a:defRPr sz="4724"/>
            </a:lvl6pPr>
            <a:lvl7pPr>
              <a:defRPr sz="4724"/>
            </a:lvl7pPr>
            <a:lvl8pPr>
              <a:defRPr sz="4724"/>
            </a:lvl8pPr>
            <a:lvl9pPr>
              <a:defRPr sz="4724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0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781" y="1920028"/>
            <a:ext cx="6966409" cy="6720099"/>
          </a:xfrm>
        </p:spPr>
        <p:txBody>
          <a:bodyPr anchor="b"/>
          <a:lstStyle>
            <a:lvl1pPr>
              <a:defRPr sz="755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82611" y="4146734"/>
            <a:ext cx="10934760" cy="20466969"/>
          </a:xfrm>
        </p:spPr>
        <p:txBody>
          <a:bodyPr anchor="t"/>
          <a:lstStyle>
            <a:lvl1pPr marL="0" indent="0">
              <a:buNone/>
              <a:defRPr sz="7559"/>
            </a:lvl1pPr>
            <a:lvl2pPr marL="1079998" indent="0">
              <a:buNone/>
              <a:defRPr sz="6614"/>
            </a:lvl2pPr>
            <a:lvl3pPr marL="2159996" indent="0">
              <a:buNone/>
              <a:defRPr sz="5669"/>
            </a:lvl3pPr>
            <a:lvl4pPr marL="3239994" indent="0">
              <a:buNone/>
              <a:defRPr sz="4724"/>
            </a:lvl4pPr>
            <a:lvl5pPr marL="4319991" indent="0">
              <a:buNone/>
              <a:defRPr sz="4724"/>
            </a:lvl5pPr>
            <a:lvl6pPr marL="5399989" indent="0">
              <a:buNone/>
              <a:defRPr sz="4724"/>
            </a:lvl6pPr>
            <a:lvl7pPr marL="6479987" indent="0">
              <a:buNone/>
              <a:defRPr sz="4724"/>
            </a:lvl7pPr>
            <a:lvl8pPr marL="7559985" indent="0">
              <a:buNone/>
              <a:defRPr sz="4724"/>
            </a:lvl8pPr>
            <a:lvl9pPr marL="8639983" indent="0">
              <a:buNone/>
              <a:defRPr sz="472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7781" y="8640127"/>
            <a:ext cx="6966409" cy="16006905"/>
          </a:xfrm>
        </p:spPr>
        <p:txBody>
          <a:bodyPr/>
          <a:lstStyle>
            <a:lvl1pPr marL="0" indent="0">
              <a:buNone/>
              <a:defRPr sz="3780"/>
            </a:lvl1pPr>
            <a:lvl2pPr marL="1079998" indent="0">
              <a:buNone/>
              <a:defRPr sz="3307"/>
            </a:lvl2pPr>
            <a:lvl3pPr marL="2159996" indent="0">
              <a:buNone/>
              <a:defRPr sz="2835"/>
            </a:lvl3pPr>
            <a:lvl4pPr marL="3239994" indent="0">
              <a:buNone/>
              <a:defRPr sz="2362"/>
            </a:lvl4pPr>
            <a:lvl5pPr marL="4319991" indent="0">
              <a:buNone/>
              <a:defRPr sz="2362"/>
            </a:lvl5pPr>
            <a:lvl6pPr marL="5399989" indent="0">
              <a:buNone/>
              <a:defRPr sz="2362"/>
            </a:lvl6pPr>
            <a:lvl7pPr marL="6479987" indent="0">
              <a:buNone/>
              <a:defRPr sz="2362"/>
            </a:lvl7pPr>
            <a:lvl8pPr marL="7559985" indent="0">
              <a:buNone/>
              <a:defRPr sz="2362"/>
            </a:lvl8pPr>
            <a:lvl9pPr marL="8639983" indent="0">
              <a:buNone/>
              <a:defRPr sz="2362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9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968" y="1533362"/>
            <a:ext cx="18629590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968" y="7666780"/>
            <a:ext cx="18629590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84967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C7F53-4D1B-499F-9054-C7C1037F6884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54843" y="26693734"/>
            <a:ext cx="7289840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54665" y="26693734"/>
            <a:ext cx="4859893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26DA4-97CC-4747-9762-3F07DD537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59996" rtl="0" eaLnBrk="1" latinLnBrk="0" hangingPunct="1">
        <a:lnSpc>
          <a:spcPct val="90000"/>
        </a:lnSpc>
        <a:spcBef>
          <a:spcPct val="0"/>
        </a:spcBef>
        <a:buNone/>
        <a:defRPr sz="103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9999" indent="-539999" algn="l" defTabSz="2159996" rtl="0" eaLnBrk="1" latinLnBrk="0" hangingPunct="1">
        <a:lnSpc>
          <a:spcPct val="90000"/>
        </a:lnSpc>
        <a:spcBef>
          <a:spcPts val="2362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1pPr>
      <a:lvl2pPr marL="1619997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699995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724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859990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939988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7019986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8099984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9179982" indent="-539999" algn="l" defTabSz="2159996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159996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3pPr>
      <a:lvl4pPr marL="3239994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4pPr>
      <a:lvl5pPr marL="4319991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5pPr>
      <a:lvl6pPr marL="5399989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6pPr>
      <a:lvl7pPr marL="6479987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7pPr>
      <a:lvl8pPr marL="7559985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8pPr>
      <a:lvl9pPr marL="8639983" algn="l" defTabSz="2159996" rtl="0" eaLnBrk="1" latinLnBrk="0" hangingPunct="1">
        <a:defRPr sz="42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0" y="429545"/>
            <a:ext cx="1219005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000" b="1" dirty="0" smtClean="0">
                <a:solidFill>
                  <a:schemeClr val="accent1">
                    <a:lumMod val="50000"/>
                  </a:schemeClr>
                </a:solidFill>
              </a:rPr>
              <a:t>Author</a:t>
            </a:r>
          </a:p>
          <a:p>
            <a:pPr fontAlgn="base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authors</a:t>
            </a:r>
          </a:p>
          <a:p>
            <a:pPr fontAlgn="base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</a:p>
          <a:p>
            <a:pPr fontAlgn="base"/>
            <a:endParaRPr lang="ka-GE" sz="3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" y="2907890"/>
            <a:ext cx="21599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8000" b="1" dirty="0" smtClean="0">
                <a:solidFill>
                  <a:schemeClr val="accent1">
                    <a:lumMod val="50000"/>
                  </a:schemeClr>
                </a:solidFill>
              </a:rPr>
              <a:t>TITLE</a:t>
            </a:r>
            <a:endParaRPr lang="ka-GE" sz="8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10661240"/>
            <a:ext cx="215995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8000" b="1" i="1" dirty="0" smtClean="0">
                <a:solidFill>
                  <a:schemeClr val="accent1">
                    <a:lumMod val="50000"/>
                  </a:schemeClr>
                </a:solidFill>
              </a:rPr>
              <a:t>SIZE – A1 (60CM X 80CM)</a:t>
            </a:r>
            <a:endParaRPr lang="ka-GE" sz="8000" i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2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13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2022-10-23T10:27:49Z</dcterms:created>
  <dcterms:modified xsi:type="dcterms:W3CDTF">2022-10-28T16:29:20Z</dcterms:modified>
</cp:coreProperties>
</file>